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4"/>
  </p:notesMasterIdLst>
  <p:handoutMasterIdLst>
    <p:handoutMasterId r:id="rId15"/>
  </p:handoutMasterIdLst>
  <p:sldIdLst>
    <p:sldId id="305" r:id="rId5"/>
    <p:sldId id="311" r:id="rId6"/>
    <p:sldId id="312" r:id="rId7"/>
    <p:sldId id="313" r:id="rId8"/>
    <p:sldId id="314" r:id="rId9"/>
    <p:sldId id="315" r:id="rId10"/>
    <p:sldId id="316" r:id="rId11"/>
    <p:sldId id="317" r:id="rId12"/>
    <p:sldId id="318" r:id="rId13"/>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A1B343-168D-407D-91E7-89FC19E039B1}" type="datetime1">
              <a:rPr lang="en-GB" smtClean="0"/>
              <a:t>08/07/2023</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D742A8-E78B-4C74-92E4-3D00029A2F64}" type="slidenum">
              <a:rPr lang="en-GB" smtClean="0"/>
              <a:t>‹#›</a:t>
            </a:fld>
            <a:endParaRPr lang="en-GB" dirty="0"/>
          </a:p>
        </p:txBody>
      </p:sp>
    </p:spTree>
    <p:extLst>
      <p:ext uri="{BB962C8B-B14F-4D97-AF65-F5344CB8AC3E}">
        <p14:creationId xmlns:p14="http://schemas.microsoft.com/office/powerpoint/2010/main" val="21276037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3226F6-F5C7-45F7-826F-EF2404800434}" type="datetime1">
              <a:rPr lang="en-GB" noProof="0" smtClean="0"/>
              <a:t>08/07/2023</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6B1457-5C4A-4E06-8800-79E56ED6D06A}" type="slidenum">
              <a:rPr lang="en-GB" noProof="0" smtClean="0"/>
              <a:t>‹#›</a:t>
            </a:fld>
            <a:endParaRPr lang="en-GB" noProof="0" dirty="0"/>
          </a:p>
        </p:txBody>
      </p:sp>
    </p:spTree>
    <p:extLst>
      <p:ext uri="{BB962C8B-B14F-4D97-AF65-F5344CB8AC3E}">
        <p14:creationId xmlns:p14="http://schemas.microsoft.com/office/powerpoint/2010/main" val="12628411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16B1457-5C4A-4E06-8800-79E56ED6D06A}" type="slidenum">
              <a:rPr lang="en-GB" smtClean="0"/>
              <a:t>1</a:t>
            </a:fld>
            <a:endParaRPr lang="en-GB" dirty="0"/>
          </a:p>
        </p:txBody>
      </p:sp>
    </p:spTree>
    <p:extLst>
      <p:ext uri="{BB962C8B-B14F-4D97-AF65-F5344CB8AC3E}">
        <p14:creationId xmlns:p14="http://schemas.microsoft.com/office/powerpoint/2010/main" val="1733787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16B1457-5C4A-4E06-8800-79E56ED6D06A}" type="slidenum">
              <a:rPr lang="en-GB" smtClean="0"/>
              <a:t>2</a:t>
            </a:fld>
            <a:endParaRPr lang="en-GB" dirty="0"/>
          </a:p>
        </p:txBody>
      </p:sp>
    </p:spTree>
    <p:extLst>
      <p:ext uri="{BB962C8B-B14F-4D97-AF65-F5344CB8AC3E}">
        <p14:creationId xmlns:p14="http://schemas.microsoft.com/office/powerpoint/2010/main" val="211545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en-GB" noProof="0"/>
              <a:t>Click to edit Master title style</a:t>
            </a:r>
            <a:endParaRPr lang="en-GB" noProof="0" dirty="0"/>
          </a:p>
        </p:txBody>
      </p:sp>
      <p:sp>
        <p:nvSpPr>
          <p:cNvPr id="3" name="Subtitle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GB" noProof="0"/>
              <a:t>Click to edit Master subtitle style</a:t>
            </a:r>
            <a:endParaRPr lang="en-GB" noProof="0" dirty="0"/>
          </a:p>
        </p:txBody>
      </p:sp>
      <p:sp>
        <p:nvSpPr>
          <p:cNvPr id="4" name="Date Placeholder 3"/>
          <p:cNvSpPr>
            <a:spLocks noGrp="1"/>
          </p:cNvSpPr>
          <p:nvPr>
            <p:ph type="dt" sz="half" idx="10"/>
          </p:nvPr>
        </p:nvSpPr>
        <p:spPr/>
        <p:txBody>
          <a:bodyPr rtlCol="0"/>
          <a:lstStyle/>
          <a:p>
            <a:pPr rtl="0"/>
            <a:fld id="{41E61059-D866-46FB-BEFD-453FEA847B74}" type="datetime1">
              <a:rPr lang="en-GB" noProof="0" smtClean="0"/>
              <a:t>08/07/2023</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3A98EE3D-8CD1-4C3F-BD1C-C98C9596463C}" type="slidenum">
              <a:rPr lang="en-GB" noProof="0" smtClean="0"/>
              <a:pPr/>
              <a:t>‹#›</a:t>
            </a:fld>
            <a:endParaRPr lang="en-GB" noProof="0"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en-GB" noProof="0"/>
              <a:t>Click to edit Master title style</a:t>
            </a:r>
            <a:endParaRPr lang="en-GB" noProof="0"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endParaRPr lang="en-GB" noProof="0" dirty="0"/>
          </a:p>
        </p:txBody>
      </p:sp>
      <p:sp>
        <p:nvSpPr>
          <p:cNvPr id="4" name="Text Placeholder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7F5D8270-CFEA-4D8C-AC16-0B978C5679BC}" type="datetime1">
              <a:rPr lang="en-GB" noProof="0" smtClean="0"/>
              <a:t>08/07/2023</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rtlCol="0" anchor="ctr">
            <a:normAutofit/>
          </a:bodyPr>
          <a:lstStyle>
            <a:lvl1pPr>
              <a:defRPr sz="4000"/>
            </a:lvl1pPr>
          </a:lstStyle>
          <a:p>
            <a:pPr rtl="0"/>
            <a:r>
              <a:rPr lang="en-GB" noProof="0"/>
              <a:t>Click to edit Master title style</a:t>
            </a:r>
            <a:endParaRPr lang="en-GB" noProof="0" dirty="0"/>
          </a:p>
        </p:txBody>
      </p:sp>
      <p:sp>
        <p:nvSpPr>
          <p:cNvPr id="4" name="Text Placeholder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6866EA22-3632-4E12-AB77-5A5442CC926A}" type="datetime1">
              <a:rPr lang="en-GB" noProof="0" smtClean="0"/>
              <a:t>08/07/2023</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rtlCol="0" anchor="ctr">
            <a:normAutofit/>
          </a:bodyPr>
          <a:lstStyle>
            <a:lvl1pPr>
              <a:defRPr sz="3600"/>
            </a:lvl1pPr>
          </a:lstStyle>
          <a:p>
            <a:pPr rtl="0"/>
            <a:r>
              <a:rPr lang="en-GB" noProof="0"/>
              <a:t>Click to edit Master title style</a:t>
            </a:r>
            <a:endParaRPr lang="en-GB" noProof="0" dirty="0"/>
          </a:p>
        </p:txBody>
      </p:sp>
      <p:sp>
        <p:nvSpPr>
          <p:cNvPr id="12" name="Text Placeholder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4" name="Text Placeholder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0C7F9C05-2D5C-417F-A499-F44524A62300}" type="datetime1">
              <a:rPr lang="en-GB" noProof="0" smtClean="0"/>
              <a:t>08/07/2023</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n-GB" sz="8000" noProof="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n-GB" sz="8000" noProof="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rtlCol="0" anchor="b"/>
          <a:lstStyle>
            <a:lvl1pPr>
              <a:defRPr sz="3200"/>
            </a:lvl1pPr>
          </a:lstStyle>
          <a:p>
            <a:pPr rtl="0"/>
            <a:r>
              <a:rPr lang="en-GB" noProof="0"/>
              <a:t>Click to edit Master title style</a:t>
            </a:r>
            <a:endParaRPr lang="en-GB" noProof="0" dirty="0"/>
          </a:p>
        </p:txBody>
      </p:sp>
      <p:sp>
        <p:nvSpPr>
          <p:cNvPr id="4" name="Text Placeholder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59F743A6-48E6-4B4B-9C14-3F253493244C}" type="datetime1">
              <a:rPr lang="en-GB" noProof="0" smtClean="0"/>
              <a:t>08/07/2023</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rtlCol="0"/>
          <a:lstStyle/>
          <a:p>
            <a:pPr rtl="0"/>
            <a:r>
              <a:rPr lang="en-GB" noProof="0"/>
              <a:t>Click to edit Master title style</a:t>
            </a:r>
            <a:endParaRPr lang="en-GB" noProof="0" dirty="0"/>
          </a:p>
        </p:txBody>
      </p:sp>
      <p:sp>
        <p:nvSpPr>
          <p:cNvPr id="7" name="Text Placeholder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8" name="Text Placeholder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9" name="Text Placeholder 4"/>
          <p:cNvSpPr>
            <a:spLocks noGrp="1"/>
          </p:cNvSpPr>
          <p:nvPr>
            <p:ph type="body" sz="quarter" idx="3"/>
          </p:nvPr>
        </p:nvSpPr>
        <p:spPr>
          <a:xfrm>
            <a:off x="4446711" y="1885949"/>
            <a:ext cx="3300984" cy="764783"/>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0" name="Text Placeholder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11" name="Text Placeholder 4"/>
          <p:cNvSpPr>
            <a:spLocks noGrp="1"/>
          </p:cNvSpPr>
          <p:nvPr>
            <p:ph type="body" sz="quarter" idx="13"/>
          </p:nvPr>
        </p:nvSpPr>
        <p:spPr>
          <a:xfrm>
            <a:off x="7966572"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2" name="Text Placeholder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3" name="Date Placeholder 2"/>
          <p:cNvSpPr>
            <a:spLocks noGrp="1"/>
          </p:cNvSpPr>
          <p:nvPr>
            <p:ph type="dt" sz="half" idx="10"/>
          </p:nvPr>
        </p:nvSpPr>
        <p:spPr/>
        <p:txBody>
          <a:bodyPr rtlCol="0"/>
          <a:lstStyle/>
          <a:p>
            <a:pPr rtl="0"/>
            <a:fld id="{E250F295-A287-4686-959A-CB2AD00C86FE}" type="datetime1">
              <a:rPr lang="en-GB" noProof="0" smtClean="0"/>
              <a:t>08/07/2023</a:t>
            </a:fld>
            <a:endParaRPr lang="en-GB" noProof="0" dirty="0"/>
          </a:p>
        </p:txBody>
      </p:sp>
      <p:sp>
        <p:nvSpPr>
          <p:cNvPr id="4" name="Footer Placeholder 3"/>
          <p:cNvSpPr>
            <a:spLocks noGrp="1"/>
          </p:cNvSpPr>
          <p:nvPr>
            <p:ph type="ftr" sz="quarter" idx="11"/>
          </p:nvPr>
        </p:nvSpPr>
        <p:spPr/>
        <p:txBody>
          <a:bodyPr rtlCol="0"/>
          <a:lstStyle/>
          <a:p>
            <a:pPr rtl="0"/>
            <a:endParaRPr lang="en-GB" noProof="0" dirty="0"/>
          </a:p>
        </p:txBody>
      </p:sp>
      <p:sp>
        <p:nvSpPr>
          <p:cNvPr id="5" name="Slide Number Placeholder 4"/>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rtlCol="0"/>
          <a:lstStyle/>
          <a:p>
            <a:pPr rtl="0"/>
            <a:r>
              <a:rPr lang="en-GB" noProof="0"/>
              <a:t>Click to edit Master title style</a:t>
            </a:r>
            <a:endParaRPr lang="en-GB" noProof="0" dirty="0"/>
          </a:p>
        </p:txBody>
      </p:sp>
      <p:sp>
        <p:nvSpPr>
          <p:cNvPr id="19" name="Text Placeholder 2"/>
          <p:cNvSpPr>
            <a:spLocks noGrp="1"/>
          </p:cNvSpPr>
          <p:nvPr>
            <p:ph type="body" idx="1"/>
          </p:nvPr>
        </p:nvSpPr>
        <p:spPr>
          <a:xfrm>
            <a:off x="913795"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endParaRPr lang="en-GB" noProof="0" dirty="0"/>
          </a:p>
        </p:txBody>
      </p:sp>
      <p:sp>
        <p:nvSpPr>
          <p:cNvPr id="21" name="Text Placeholder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22" name="Text Placeholder 4"/>
          <p:cNvSpPr>
            <a:spLocks noGrp="1"/>
          </p:cNvSpPr>
          <p:nvPr>
            <p:ph type="body" sz="quarter" idx="3"/>
          </p:nvPr>
        </p:nvSpPr>
        <p:spPr>
          <a:xfrm>
            <a:off x="4442788"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endParaRPr lang="en-GB" noProof="0" dirty="0"/>
          </a:p>
        </p:txBody>
      </p:sp>
      <p:sp>
        <p:nvSpPr>
          <p:cNvPr id="24" name="Text Placeholder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25" name="Text Placeholder 4"/>
          <p:cNvSpPr>
            <a:spLocks noGrp="1"/>
          </p:cNvSpPr>
          <p:nvPr>
            <p:ph type="body" sz="quarter" idx="13"/>
          </p:nvPr>
        </p:nvSpPr>
        <p:spPr>
          <a:xfrm>
            <a:off x="7966697"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endParaRPr lang="en-GB" noProof="0" dirty="0"/>
          </a:p>
        </p:txBody>
      </p:sp>
      <p:sp>
        <p:nvSpPr>
          <p:cNvPr id="27" name="Text Placeholder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3" name="Date Placeholder 2"/>
          <p:cNvSpPr>
            <a:spLocks noGrp="1"/>
          </p:cNvSpPr>
          <p:nvPr>
            <p:ph type="dt" sz="half" idx="10"/>
          </p:nvPr>
        </p:nvSpPr>
        <p:spPr/>
        <p:txBody>
          <a:bodyPr rtlCol="0"/>
          <a:lstStyle/>
          <a:p>
            <a:pPr rtl="0"/>
            <a:fld id="{1202E538-7C06-4CED-AFC8-378D63D1BB83}" type="datetime1">
              <a:rPr lang="en-GB" noProof="0" smtClean="0"/>
              <a:t>08/07/2023</a:t>
            </a:fld>
            <a:endParaRPr lang="en-GB" noProof="0" dirty="0"/>
          </a:p>
        </p:txBody>
      </p:sp>
      <p:sp>
        <p:nvSpPr>
          <p:cNvPr id="4" name="Footer Placeholder 3"/>
          <p:cNvSpPr>
            <a:spLocks noGrp="1"/>
          </p:cNvSpPr>
          <p:nvPr>
            <p:ph type="ftr" sz="quarter" idx="11"/>
          </p:nvPr>
        </p:nvSpPr>
        <p:spPr/>
        <p:txBody>
          <a:bodyPr rtlCol="0"/>
          <a:lstStyle/>
          <a:p>
            <a:pPr rtl="0"/>
            <a:endParaRPr lang="en-GB" noProof="0" dirty="0"/>
          </a:p>
        </p:txBody>
      </p:sp>
      <p:sp>
        <p:nvSpPr>
          <p:cNvPr id="5" name="Slide Number Placeholder 4"/>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nchor="t"/>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Date Placeholder 3"/>
          <p:cNvSpPr>
            <a:spLocks noGrp="1"/>
          </p:cNvSpPr>
          <p:nvPr>
            <p:ph type="dt" sz="half" idx="10"/>
          </p:nvPr>
        </p:nvSpPr>
        <p:spPr/>
        <p:txBody>
          <a:bodyPr rtlCol="0"/>
          <a:lstStyle/>
          <a:p>
            <a:pPr rtl="0"/>
            <a:fld id="{7E618AEC-88B3-4AA4-A692-F9630E6EF97B}" type="datetime1">
              <a:rPr lang="en-GB" noProof="0" smtClean="0"/>
              <a:t>08/07/2023</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rtlCol="0"/>
          <a:lstStyle>
            <a:lvl1pPr algn="l">
              <a:defRPr/>
            </a:lvl1pPr>
          </a:lstStyle>
          <a:p>
            <a:pPr rtl="0"/>
            <a:r>
              <a:rPr lang="en-GB" noProof="0"/>
              <a:t>Click to edit Master title style</a:t>
            </a:r>
            <a:endParaRPr lang="en-GB" noProof="0" dirty="0"/>
          </a:p>
        </p:txBody>
      </p:sp>
      <p:sp>
        <p:nvSpPr>
          <p:cNvPr id="3" name="Vertical Text Placeholder 2"/>
          <p:cNvSpPr>
            <a:spLocks noGrp="1"/>
          </p:cNvSpPr>
          <p:nvPr>
            <p:ph type="body" orient="vert" idx="1"/>
          </p:nvPr>
        </p:nvSpPr>
        <p:spPr>
          <a:xfrm>
            <a:off x="913796" y="609599"/>
            <a:ext cx="7916872" cy="5181601"/>
          </a:xfrm>
        </p:spPr>
        <p:txBody>
          <a:bodyPr vert="eaVert" rtlCol="0" anchor="t"/>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Date Placeholder 3"/>
          <p:cNvSpPr>
            <a:spLocks noGrp="1"/>
          </p:cNvSpPr>
          <p:nvPr>
            <p:ph type="dt" sz="half" idx="10"/>
          </p:nvPr>
        </p:nvSpPr>
        <p:spPr/>
        <p:txBody>
          <a:bodyPr rtlCol="0"/>
          <a:lstStyle/>
          <a:p>
            <a:pPr rtl="0"/>
            <a:fld id="{7299AE5A-0966-4C7C-96B9-E221D3F0EAF7}" type="datetime1">
              <a:rPr lang="en-GB" noProof="0" smtClean="0"/>
              <a:t>08/07/2023</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Content Placeholder 2"/>
          <p:cNvSpPr>
            <a:spLocks noGrp="1"/>
          </p:cNvSpPr>
          <p:nvPr>
            <p:ph idx="1"/>
          </p:nvPr>
        </p:nvSpPr>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Date Placeholder 3"/>
          <p:cNvSpPr>
            <a:spLocks noGrp="1"/>
          </p:cNvSpPr>
          <p:nvPr>
            <p:ph type="dt" sz="half" idx="10"/>
          </p:nvPr>
        </p:nvSpPr>
        <p:spPr/>
        <p:txBody>
          <a:bodyPr rtlCol="0"/>
          <a:lstStyle/>
          <a:p>
            <a:pPr rtl="0"/>
            <a:fld id="{C1A9C9B1-8281-405D-85A6-1C5654562BBE}" type="datetime1">
              <a:rPr lang="en-GB" noProof="0" smtClean="0"/>
              <a:t>08/07/2023</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rtlCol="0" anchor="b"/>
          <a:lstStyle>
            <a:lvl1pPr algn="ctr">
              <a:defRPr sz="4000" b="0" cap="none"/>
            </a:lvl1pPr>
          </a:lstStyle>
          <a:p>
            <a:pPr rtl="0"/>
            <a:r>
              <a:rPr lang="en-GB" noProof="0"/>
              <a:t>Click to edit Master title style</a:t>
            </a:r>
            <a:endParaRPr lang="en-GB" noProof="0" dirty="0"/>
          </a:p>
        </p:txBody>
      </p:sp>
      <p:sp>
        <p:nvSpPr>
          <p:cNvPr id="3" name="Text Placeholder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Click to edit Master text styles</a:t>
            </a:r>
          </a:p>
        </p:txBody>
      </p:sp>
      <p:sp>
        <p:nvSpPr>
          <p:cNvPr id="4" name="Date Placeholder 3"/>
          <p:cNvSpPr>
            <a:spLocks noGrp="1"/>
          </p:cNvSpPr>
          <p:nvPr>
            <p:ph type="dt" sz="half" idx="10"/>
          </p:nvPr>
        </p:nvSpPr>
        <p:spPr/>
        <p:txBody>
          <a:bodyPr rtlCol="0"/>
          <a:lstStyle/>
          <a:p>
            <a:pPr rtl="0"/>
            <a:fld id="{FB634E7E-9259-4E96-A500-01011742C154}" type="datetime1">
              <a:rPr lang="en-GB" noProof="0" smtClean="0"/>
              <a:t>08/07/2023</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3A98EE3D-8CD1-4C3F-BD1C-C98C9596463C}" type="slidenum">
              <a:rPr lang="en-GB" noProof="0" smtClean="0"/>
              <a:pPr/>
              <a:t>‹#›</a:t>
            </a:fld>
            <a:endParaRPr lang="en-GB" noProof="0"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rtlCol="0"/>
          <a:lstStyle/>
          <a:p>
            <a:pPr rtl="0"/>
            <a:r>
              <a:rPr lang="en-GB" noProof="0"/>
              <a:t>Click to edit Master title style</a:t>
            </a:r>
            <a:endParaRPr lang="en-GB" noProof="0" dirty="0"/>
          </a:p>
        </p:txBody>
      </p:sp>
      <p:sp>
        <p:nvSpPr>
          <p:cNvPr id="3" name="Content Placeholder 2"/>
          <p:cNvSpPr>
            <a:spLocks noGrp="1"/>
          </p:cNvSpPr>
          <p:nvPr>
            <p:ph sz="half" idx="1"/>
          </p:nvPr>
        </p:nvSpPr>
        <p:spPr>
          <a:xfrm>
            <a:off x="913795" y="2076450"/>
            <a:ext cx="4856841" cy="3622671"/>
          </a:xfrm>
        </p:spPr>
        <p:txBody>
          <a:bodyPr rtlCol="0" anchor="t">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Content Placeholder 3"/>
          <p:cNvSpPr>
            <a:spLocks noGrp="1"/>
          </p:cNvSpPr>
          <p:nvPr>
            <p:ph sz="half" idx="2"/>
          </p:nvPr>
        </p:nvSpPr>
        <p:spPr>
          <a:xfrm>
            <a:off x="6410716" y="2076451"/>
            <a:ext cx="4856841" cy="3622672"/>
          </a:xfrm>
        </p:spPr>
        <p:txBody>
          <a:bodyPr rtlCol="0" anchor="t">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Date Placeholder 4"/>
          <p:cNvSpPr>
            <a:spLocks noGrp="1"/>
          </p:cNvSpPr>
          <p:nvPr>
            <p:ph type="dt" sz="half" idx="10"/>
          </p:nvPr>
        </p:nvSpPr>
        <p:spPr/>
        <p:txBody>
          <a:bodyPr rtlCol="0"/>
          <a:lstStyle/>
          <a:p>
            <a:pPr rtl="0"/>
            <a:fld id="{F4CA8A58-EA7C-4A25-A8DA-08CA30998769}" type="datetime1">
              <a:rPr lang="en-GB" noProof="0" smtClean="0"/>
              <a:t>08/07/2023</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rtlCol="0"/>
          <a:lstStyle>
            <a:lvl1pPr>
              <a:defRPr/>
            </a:lvl1pPr>
          </a:lstStyle>
          <a:p>
            <a:pPr rtl="0"/>
            <a:r>
              <a:rPr lang="en-GB" noProof="0"/>
              <a:t>Click to edit Master title style</a:t>
            </a:r>
            <a:endParaRPr lang="en-GB" noProof="0" dirty="0"/>
          </a:p>
        </p:txBody>
      </p:sp>
      <p:sp>
        <p:nvSpPr>
          <p:cNvPr id="3" name="Text Placeholder 2"/>
          <p:cNvSpPr>
            <a:spLocks noGrp="1"/>
          </p:cNvSpPr>
          <p:nvPr>
            <p:ph type="body" idx="1"/>
          </p:nvPr>
        </p:nvSpPr>
        <p:spPr>
          <a:xfrm>
            <a:off x="1046013" y="1855153"/>
            <a:ext cx="4764764" cy="692494"/>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Text Placeholder 4"/>
          <p:cNvSpPr>
            <a:spLocks noGrp="1"/>
          </p:cNvSpPr>
          <p:nvPr>
            <p:ph type="body" sz="quarter" idx="3"/>
          </p:nvPr>
        </p:nvSpPr>
        <p:spPr>
          <a:xfrm>
            <a:off x="6363166" y="1855152"/>
            <a:ext cx="4779582" cy="692495"/>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7" name="Date Placeholder 6"/>
          <p:cNvSpPr>
            <a:spLocks noGrp="1"/>
          </p:cNvSpPr>
          <p:nvPr>
            <p:ph type="dt" sz="half" idx="10"/>
          </p:nvPr>
        </p:nvSpPr>
        <p:spPr/>
        <p:txBody>
          <a:bodyPr rtlCol="0"/>
          <a:lstStyle/>
          <a:p>
            <a:pPr rtl="0"/>
            <a:fld id="{69A63AF1-2E55-4F22-B456-BB5AFF621846}" type="datetime1">
              <a:rPr lang="en-GB" noProof="0" smtClean="0"/>
              <a:t>08/07/2023</a:t>
            </a:fld>
            <a:endParaRPr lang="en-GB" noProof="0" dirty="0"/>
          </a:p>
        </p:txBody>
      </p:sp>
      <p:sp>
        <p:nvSpPr>
          <p:cNvPr id="8" name="Footer Placeholder 7"/>
          <p:cNvSpPr>
            <a:spLocks noGrp="1"/>
          </p:cNvSpPr>
          <p:nvPr>
            <p:ph type="ftr" sz="quarter" idx="11"/>
          </p:nvPr>
        </p:nvSpPr>
        <p:spPr/>
        <p:txBody>
          <a:bodyPr rtlCol="0"/>
          <a:lstStyle/>
          <a:p>
            <a:pPr rtl="0"/>
            <a:endParaRPr lang="en-GB" noProof="0" dirty="0"/>
          </a:p>
        </p:txBody>
      </p:sp>
      <p:sp>
        <p:nvSpPr>
          <p:cNvPr id="9" name="Slide Number Placeholder 8"/>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Date Placeholder 2"/>
          <p:cNvSpPr>
            <a:spLocks noGrp="1"/>
          </p:cNvSpPr>
          <p:nvPr>
            <p:ph type="dt" sz="half" idx="10"/>
          </p:nvPr>
        </p:nvSpPr>
        <p:spPr/>
        <p:txBody>
          <a:bodyPr rtlCol="0"/>
          <a:lstStyle/>
          <a:p>
            <a:pPr rtl="0"/>
            <a:fld id="{6CDC123B-694F-4ACE-8936-BC4F130E69CB}" type="datetime1">
              <a:rPr lang="en-GB" noProof="0" smtClean="0"/>
              <a:t>08/07/2023</a:t>
            </a:fld>
            <a:endParaRPr lang="en-GB" noProof="0" dirty="0"/>
          </a:p>
        </p:txBody>
      </p:sp>
      <p:sp>
        <p:nvSpPr>
          <p:cNvPr id="4" name="Footer Placeholder 3"/>
          <p:cNvSpPr>
            <a:spLocks noGrp="1"/>
          </p:cNvSpPr>
          <p:nvPr>
            <p:ph type="ftr" sz="quarter" idx="11"/>
          </p:nvPr>
        </p:nvSpPr>
        <p:spPr/>
        <p:txBody>
          <a:bodyPr rtlCol="0"/>
          <a:lstStyle/>
          <a:p>
            <a:pPr rtl="0"/>
            <a:endParaRPr lang="en-GB" noProof="0" dirty="0"/>
          </a:p>
        </p:txBody>
      </p:sp>
      <p:sp>
        <p:nvSpPr>
          <p:cNvPr id="5" name="Slide Number Placeholder 4"/>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B69D812D-FDD3-488D-9699-B69EF57DBE1F}" type="datetime1">
              <a:rPr lang="en-GB" noProof="0" smtClean="0"/>
              <a:t>08/07/2023</a:t>
            </a:fld>
            <a:endParaRPr lang="en-GB" noProof="0" dirty="0"/>
          </a:p>
        </p:txBody>
      </p:sp>
      <p:sp>
        <p:nvSpPr>
          <p:cNvPr id="3" name="Footer Placeholder 2"/>
          <p:cNvSpPr>
            <a:spLocks noGrp="1"/>
          </p:cNvSpPr>
          <p:nvPr>
            <p:ph type="ftr" sz="quarter" idx="11"/>
          </p:nvPr>
        </p:nvSpPr>
        <p:spPr/>
        <p:txBody>
          <a:bodyPr rtlCol="0"/>
          <a:lstStyle/>
          <a:p>
            <a:pPr rtl="0"/>
            <a:endParaRPr lang="en-GB" noProof="0" dirty="0"/>
          </a:p>
        </p:txBody>
      </p:sp>
      <p:sp>
        <p:nvSpPr>
          <p:cNvPr id="4" name="Slide Number Placeholder 3"/>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en-GB" noProof="0"/>
              <a:t>Click to edit Master title style</a:t>
            </a:r>
            <a:endParaRPr lang="en-GB" noProof="0" dirty="0"/>
          </a:p>
        </p:txBody>
      </p:sp>
      <p:sp>
        <p:nvSpPr>
          <p:cNvPr id="3" name="Content Placeholder 2"/>
          <p:cNvSpPr>
            <a:spLocks noGrp="1"/>
          </p:cNvSpPr>
          <p:nvPr>
            <p:ph idx="1"/>
          </p:nvPr>
        </p:nvSpPr>
        <p:spPr>
          <a:xfrm>
            <a:off x="4855633" y="609600"/>
            <a:ext cx="6411924" cy="5080001"/>
          </a:xfrm>
        </p:spPr>
        <p:txBody>
          <a:bodyPr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Text Placeholder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A7B12C11-81B1-40D5-BEC9-33EE6FD0E55E}" type="datetime1">
              <a:rPr lang="en-GB" noProof="0" smtClean="0"/>
              <a:t>08/07/2023</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3A98EE3D-8CD1-4C3F-BD1C-C98C9596463C}" type="slidenum">
              <a:rPr lang="en-GB" noProof="0" smtClean="0"/>
              <a:pPr/>
              <a:t>‹#›</a:t>
            </a:fld>
            <a:endParaRPr lang="en-GB" noProof="0"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en-GB" noProof="0"/>
              <a:t>Click to edit Master title style</a:t>
            </a:r>
            <a:endParaRPr lang="en-GB" noProof="0"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endParaRPr lang="en-GB" noProof="0" dirty="0"/>
          </a:p>
        </p:txBody>
      </p:sp>
      <p:sp>
        <p:nvSpPr>
          <p:cNvPr id="4" name="Text Placeholder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76356B73-AA97-4B14-A4DB-047A4C8BAD20}" type="datetime1">
              <a:rPr lang="en-GB" noProof="0" smtClean="0"/>
              <a:t>08/07/2023</a:t>
            </a:fld>
            <a:endParaRPr lang="en-GB" noProof="0" dirty="0"/>
          </a:p>
        </p:txBody>
      </p:sp>
      <p:sp>
        <p:nvSpPr>
          <p:cNvPr id="6" name="Footer Placeholder 5"/>
          <p:cNvSpPr>
            <a:spLocks noGrp="1"/>
          </p:cNvSpPr>
          <p:nvPr>
            <p:ph type="ftr" sz="quarter" idx="11"/>
          </p:nvPr>
        </p:nvSpPr>
        <p:spPr/>
        <p:txBody>
          <a:bodyPr rtlCol="0"/>
          <a:lstStyle/>
          <a:p>
            <a:pPr algn="l" rtl="0"/>
            <a:endParaRPr lang="en-GB" noProof="0" dirty="0"/>
          </a:p>
        </p:txBody>
      </p:sp>
      <p:sp>
        <p:nvSpPr>
          <p:cNvPr id="7" name="Slide Number Placeholder 6"/>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en-GB" noProof="0"/>
              <a:t>Click to edit Master title style</a:t>
            </a:r>
            <a:endParaRPr lang="en-GB" noProof="0"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Quarter level</a:t>
            </a:r>
          </a:p>
          <a:p>
            <a:pPr lvl="4" rtl="0"/>
            <a:r>
              <a:rPr lang="en-GB" noProof="0" dirty="0"/>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5FCD36E2-8B5C-4157-A78D-AE7F0D5A3A7B}" type="datetime1">
              <a:rPr lang="en-GB" noProof="0" smtClean="0"/>
              <a:t>08/07/2023</a:t>
            </a:fld>
            <a:endParaRPr lang="en-GB" noProof="0"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en-GB" noProof="0"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472966" y="1623412"/>
            <a:ext cx="3834492" cy="2287229"/>
          </a:xfrm>
        </p:spPr>
        <p:txBody>
          <a:bodyPr rtlCol="0">
            <a:normAutofit fontScale="90000"/>
          </a:bodyPr>
          <a:lstStyle/>
          <a:p>
            <a:pPr algn="l" rtl="0"/>
            <a:r>
              <a:rPr lang="en-GB" sz="4400" dirty="0"/>
              <a:t>Greenwish Ltd</a:t>
            </a:r>
            <a:br>
              <a:rPr lang="en-GB" sz="4400" dirty="0"/>
            </a:br>
            <a:r>
              <a:rPr lang="en-GB" sz="4400" dirty="0"/>
              <a:t>Electric Vehicle Recommendation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rtlCol="0">
            <a:normAutofit/>
          </a:bodyPr>
          <a:lstStyle/>
          <a:p>
            <a:pPr algn="l" rtl="0"/>
            <a:r>
              <a:rPr lang="en-GB" sz="1800" dirty="0">
                <a:solidFill>
                  <a:srgbClr val="FC05CB"/>
                </a:solidFill>
              </a:rPr>
              <a:t>Paul Boyle</a:t>
            </a: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rtlCol="0">
            <a:normAutofit/>
          </a:bodyPr>
          <a:lstStyle/>
          <a:p>
            <a:pPr rtl="0"/>
            <a:r>
              <a:rPr lang="en-GB" dirty="0"/>
              <a:t>The Brief</a:t>
            </a:r>
          </a:p>
        </p:txBody>
      </p:sp>
      <p:sp>
        <p:nvSpPr>
          <p:cNvPr id="4" name="Content Placeholder 3">
            <a:extLst>
              <a:ext uri="{FF2B5EF4-FFF2-40B4-BE49-F238E27FC236}">
                <a16:creationId xmlns:a16="http://schemas.microsoft.com/office/drawing/2014/main" id="{A862741B-679F-4D59-5F76-C637768E18C5}"/>
              </a:ext>
            </a:extLst>
          </p:cNvPr>
          <p:cNvSpPr>
            <a:spLocks noGrp="1"/>
          </p:cNvSpPr>
          <p:nvPr>
            <p:ph idx="1"/>
          </p:nvPr>
        </p:nvSpPr>
        <p:spPr>
          <a:xfrm>
            <a:off x="913795" y="3133726"/>
            <a:ext cx="10353762" cy="3714749"/>
          </a:xfrm>
        </p:spPr>
        <p:txBody>
          <a:bodyPr>
            <a:normAutofit/>
          </a:bodyPr>
          <a:lstStyle/>
          <a:p>
            <a:r>
              <a:rPr lang="en-GB" sz="4000" dirty="0"/>
              <a:t>New fleet of electric sales rep cars for the UK</a:t>
            </a:r>
          </a:p>
          <a:p>
            <a:r>
              <a:rPr lang="en-GB" sz="4000" dirty="0"/>
              <a:t>Choice backed up by data</a:t>
            </a:r>
          </a:p>
        </p:txBody>
      </p:sp>
    </p:spTree>
    <p:extLst>
      <p:ext uri="{BB962C8B-B14F-4D97-AF65-F5344CB8AC3E}">
        <p14:creationId xmlns:p14="http://schemas.microsoft.com/office/powerpoint/2010/main" val="65144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DD052-EFDB-65ED-4B6B-9AEF1342C166}"/>
              </a:ext>
            </a:extLst>
          </p:cNvPr>
          <p:cNvSpPr>
            <a:spLocks noGrp="1"/>
          </p:cNvSpPr>
          <p:nvPr>
            <p:ph type="title"/>
          </p:nvPr>
        </p:nvSpPr>
        <p:spPr/>
        <p:txBody>
          <a:bodyPr/>
          <a:lstStyle/>
          <a:p>
            <a:r>
              <a:rPr lang="en-GB" dirty="0"/>
              <a:t>The top 5</a:t>
            </a:r>
          </a:p>
        </p:txBody>
      </p:sp>
      <p:sp>
        <p:nvSpPr>
          <p:cNvPr id="3" name="Content Placeholder 2">
            <a:extLst>
              <a:ext uri="{FF2B5EF4-FFF2-40B4-BE49-F238E27FC236}">
                <a16:creationId xmlns:a16="http://schemas.microsoft.com/office/drawing/2014/main" id="{681A68EB-01EC-75C2-6893-1A4318A147E8}"/>
              </a:ext>
            </a:extLst>
          </p:cNvPr>
          <p:cNvSpPr>
            <a:spLocks noGrp="1"/>
          </p:cNvSpPr>
          <p:nvPr>
            <p:ph idx="1"/>
          </p:nvPr>
        </p:nvSpPr>
        <p:spPr/>
        <p:txBody>
          <a:bodyPr/>
          <a:lstStyle/>
          <a:p>
            <a:r>
              <a:rPr lang="en-GB" sz="2400" dirty="0"/>
              <a:t>Cars selected based on electric range, charge speed and fast charge speed.</a:t>
            </a:r>
          </a:p>
          <a:p>
            <a:pPr lvl="1"/>
            <a:r>
              <a:rPr lang="en-GB" sz="2800" dirty="0"/>
              <a:t>Mercedes EQS 450plus</a:t>
            </a:r>
          </a:p>
          <a:p>
            <a:pPr lvl="1"/>
            <a:r>
              <a:rPr lang="en-GB" sz="2800" dirty="0"/>
              <a:t>Mercedes EQE 350plus</a:t>
            </a:r>
          </a:p>
          <a:p>
            <a:pPr lvl="1"/>
            <a:r>
              <a:rPr lang="en-GB" sz="2800" dirty="0"/>
              <a:t>Tesla Model 3 Long Range Dual Motor</a:t>
            </a:r>
          </a:p>
          <a:p>
            <a:pPr lvl="1"/>
            <a:r>
              <a:rPr lang="en-GB" sz="2800" dirty="0"/>
              <a:t>BMW i4 eDrive40</a:t>
            </a:r>
          </a:p>
          <a:p>
            <a:pPr lvl="1"/>
            <a:r>
              <a:rPr lang="en-GB" sz="2800" dirty="0"/>
              <a:t>Tesla Model 3 Performance</a:t>
            </a:r>
          </a:p>
          <a:p>
            <a:endParaRPr lang="en-GB" dirty="0"/>
          </a:p>
        </p:txBody>
      </p:sp>
    </p:spTree>
    <p:extLst>
      <p:ext uri="{BB962C8B-B14F-4D97-AF65-F5344CB8AC3E}">
        <p14:creationId xmlns:p14="http://schemas.microsoft.com/office/powerpoint/2010/main" val="658005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9DC37-DC59-72F8-EC13-ED48F86023B1}"/>
              </a:ext>
            </a:extLst>
          </p:cNvPr>
          <p:cNvPicPr>
            <a:picLocks noChangeAspect="1"/>
          </p:cNvPicPr>
          <p:nvPr/>
        </p:nvPicPr>
        <p:blipFill rotWithShape="1">
          <a:blip r:embed="rId2"/>
          <a:srcRect l="27026" t="26163" r="28620" b="26162"/>
          <a:stretch/>
        </p:blipFill>
        <p:spPr>
          <a:xfrm>
            <a:off x="759745" y="457200"/>
            <a:ext cx="10672510" cy="6165994"/>
          </a:xfrm>
          <a:prstGeom prst="rect">
            <a:avLst/>
          </a:prstGeom>
        </p:spPr>
      </p:pic>
      <p:sp>
        <p:nvSpPr>
          <p:cNvPr id="5" name="Call-out: Line 4">
            <a:extLst>
              <a:ext uri="{FF2B5EF4-FFF2-40B4-BE49-F238E27FC236}">
                <a16:creationId xmlns:a16="http://schemas.microsoft.com/office/drawing/2014/main" id="{2C9BB674-D6ED-D9F0-28FF-FDBA3C13FD36}"/>
              </a:ext>
            </a:extLst>
          </p:cNvPr>
          <p:cNvSpPr/>
          <p:nvPr/>
        </p:nvSpPr>
        <p:spPr>
          <a:xfrm>
            <a:off x="4556234" y="1497723"/>
            <a:ext cx="4713890" cy="945931"/>
          </a:xfrm>
          <a:prstGeom prst="borderCallout1">
            <a:avLst>
              <a:gd name="adj1" fmla="val 48844"/>
              <a:gd name="adj2" fmla="val 85"/>
              <a:gd name="adj3" fmla="val 112500"/>
              <a:gd name="adj4" fmla="val -3833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Clear to see that the Mercedes EQS 450plus has the longest range</a:t>
            </a:r>
          </a:p>
        </p:txBody>
      </p:sp>
    </p:spTree>
    <p:extLst>
      <p:ext uri="{BB962C8B-B14F-4D97-AF65-F5344CB8AC3E}">
        <p14:creationId xmlns:p14="http://schemas.microsoft.com/office/powerpoint/2010/main" val="2097489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F69C98-8E97-05EB-5F8B-1646153AFC3E}"/>
              </a:ext>
            </a:extLst>
          </p:cNvPr>
          <p:cNvPicPr>
            <a:picLocks noChangeAspect="1"/>
          </p:cNvPicPr>
          <p:nvPr/>
        </p:nvPicPr>
        <p:blipFill rotWithShape="1">
          <a:blip r:embed="rId2"/>
          <a:srcRect l="26896" t="34241" r="28103" b="18605"/>
          <a:stretch/>
        </p:blipFill>
        <p:spPr>
          <a:xfrm>
            <a:off x="393495" y="217244"/>
            <a:ext cx="11405010" cy="6423512"/>
          </a:xfrm>
          <a:prstGeom prst="rect">
            <a:avLst/>
          </a:prstGeom>
        </p:spPr>
      </p:pic>
      <p:sp>
        <p:nvSpPr>
          <p:cNvPr id="6" name="Call-out: Line 5">
            <a:extLst>
              <a:ext uri="{FF2B5EF4-FFF2-40B4-BE49-F238E27FC236}">
                <a16:creationId xmlns:a16="http://schemas.microsoft.com/office/drawing/2014/main" id="{0C625039-F10F-4498-8F1E-0325BB7CDA17}"/>
              </a:ext>
            </a:extLst>
          </p:cNvPr>
          <p:cNvSpPr/>
          <p:nvPr/>
        </p:nvSpPr>
        <p:spPr>
          <a:xfrm>
            <a:off x="7677806" y="1024757"/>
            <a:ext cx="3563008" cy="1355836"/>
          </a:xfrm>
          <a:prstGeom prst="borderCallout1">
            <a:avLst>
              <a:gd name="adj1" fmla="val 49290"/>
              <a:gd name="adj2" fmla="val -101"/>
              <a:gd name="adj3" fmla="val 112500"/>
              <a:gd name="adj4" fmla="val -3833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The Tesla Model 3 Long Range had the 3</a:t>
            </a:r>
            <a:r>
              <a:rPr lang="en-GB" baseline="30000" dirty="0"/>
              <a:t>rd</a:t>
            </a:r>
            <a:r>
              <a:rPr lang="en-GB" dirty="0"/>
              <a:t> best range but has the best Charge Speed</a:t>
            </a:r>
          </a:p>
        </p:txBody>
      </p:sp>
    </p:spTree>
    <p:extLst>
      <p:ext uri="{BB962C8B-B14F-4D97-AF65-F5344CB8AC3E}">
        <p14:creationId xmlns:p14="http://schemas.microsoft.com/office/powerpoint/2010/main" val="490238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8A0838-149E-F654-29FC-E97201FCFBCD}"/>
              </a:ext>
            </a:extLst>
          </p:cNvPr>
          <p:cNvPicPr>
            <a:picLocks noChangeAspect="1"/>
          </p:cNvPicPr>
          <p:nvPr/>
        </p:nvPicPr>
        <p:blipFill rotWithShape="1">
          <a:blip r:embed="rId2"/>
          <a:srcRect l="26767" t="32558" r="28492" b="20770"/>
          <a:stretch/>
        </p:blipFill>
        <p:spPr>
          <a:xfrm>
            <a:off x="538655" y="313032"/>
            <a:ext cx="11114690" cy="6231935"/>
          </a:xfrm>
          <a:prstGeom prst="rect">
            <a:avLst/>
          </a:prstGeom>
        </p:spPr>
      </p:pic>
      <p:sp>
        <p:nvSpPr>
          <p:cNvPr id="6" name="Call-out: Line 5">
            <a:extLst>
              <a:ext uri="{FF2B5EF4-FFF2-40B4-BE49-F238E27FC236}">
                <a16:creationId xmlns:a16="http://schemas.microsoft.com/office/drawing/2014/main" id="{8BD79A36-6975-33CD-42CB-EFA11056B9F2}"/>
              </a:ext>
            </a:extLst>
          </p:cNvPr>
          <p:cNvSpPr/>
          <p:nvPr/>
        </p:nvSpPr>
        <p:spPr>
          <a:xfrm>
            <a:off x="3957144" y="1324301"/>
            <a:ext cx="3563008" cy="1355836"/>
          </a:xfrm>
          <a:prstGeom prst="borderCallout1">
            <a:avLst>
              <a:gd name="adj1" fmla="val 50562"/>
              <a:gd name="adj2" fmla="val -585"/>
              <a:gd name="adj3" fmla="val 79942"/>
              <a:gd name="adj4" fmla="val -3921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However the Fast charge speed of the Mercedes is much higher than its competitors</a:t>
            </a:r>
          </a:p>
        </p:txBody>
      </p:sp>
    </p:spTree>
    <p:extLst>
      <p:ext uri="{BB962C8B-B14F-4D97-AF65-F5344CB8AC3E}">
        <p14:creationId xmlns:p14="http://schemas.microsoft.com/office/powerpoint/2010/main" val="2422549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C873-128A-403E-3A26-6ED0FCD50BAE}"/>
              </a:ext>
            </a:extLst>
          </p:cNvPr>
          <p:cNvSpPr>
            <a:spLocks noGrp="1"/>
          </p:cNvSpPr>
          <p:nvPr>
            <p:ph type="title"/>
          </p:nvPr>
        </p:nvSpPr>
        <p:spPr/>
        <p:txBody>
          <a:bodyPr>
            <a:normAutofit fontScale="90000"/>
          </a:bodyPr>
          <a:lstStyle/>
          <a:p>
            <a:r>
              <a:rPr lang="en-GB" dirty="0"/>
              <a:t>Final Recommendation:</a:t>
            </a:r>
            <a:br>
              <a:rPr lang="en-GB" dirty="0"/>
            </a:br>
            <a:r>
              <a:rPr lang="en-GB" dirty="0"/>
              <a:t>Mercedes EQS 450plus</a:t>
            </a:r>
          </a:p>
        </p:txBody>
      </p:sp>
      <p:sp>
        <p:nvSpPr>
          <p:cNvPr id="3" name="Content Placeholder 2">
            <a:extLst>
              <a:ext uri="{FF2B5EF4-FFF2-40B4-BE49-F238E27FC236}">
                <a16:creationId xmlns:a16="http://schemas.microsoft.com/office/drawing/2014/main" id="{5D974486-26BA-B4E0-5C8E-E086590933FF}"/>
              </a:ext>
            </a:extLst>
          </p:cNvPr>
          <p:cNvSpPr>
            <a:spLocks noGrp="1"/>
          </p:cNvSpPr>
          <p:nvPr>
            <p:ph idx="1"/>
          </p:nvPr>
        </p:nvSpPr>
        <p:spPr>
          <a:xfrm>
            <a:off x="913795" y="2076450"/>
            <a:ext cx="10353762" cy="4497771"/>
          </a:xfrm>
        </p:spPr>
        <p:txBody>
          <a:bodyPr>
            <a:normAutofit/>
          </a:bodyPr>
          <a:lstStyle/>
          <a:p>
            <a:r>
              <a:rPr lang="en-GB" sz="3200" dirty="0"/>
              <a:t>Best range</a:t>
            </a:r>
          </a:p>
          <a:p>
            <a:r>
              <a:rPr lang="en-GB" sz="3200" dirty="0"/>
              <a:t>Although the charge speed is slightly lower than some competitors the fast charge speed is much higher.  If employees can access fast charge stations at the office or in service stations then down time while waiting for the vehicle to charge will be much lower resulting in more sales visits!</a:t>
            </a:r>
          </a:p>
        </p:txBody>
      </p:sp>
    </p:spTree>
    <p:extLst>
      <p:ext uri="{BB962C8B-B14F-4D97-AF65-F5344CB8AC3E}">
        <p14:creationId xmlns:p14="http://schemas.microsoft.com/office/powerpoint/2010/main" val="3403982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D1AEA-C32D-6466-A0AA-7FFE61448615}"/>
              </a:ext>
            </a:extLst>
          </p:cNvPr>
          <p:cNvSpPr>
            <a:spLocks noGrp="1"/>
          </p:cNvSpPr>
          <p:nvPr>
            <p:ph type="title"/>
          </p:nvPr>
        </p:nvSpPr>
        <p:spPr/>
        <p:txBody>
          <a:bodyPr/>
          <a:lstStyle/>
          <a:p>
            <a:r>
              <a:rPr lang="en-GB" dirty="0"/>
              <a:t>Further Questions</a:t>
            </a:r>
          </a:p>
        </p:txBody>
      </p:sp>
      <p:sp>
        <p:nvSpPr>
          <p:cNvPr id="3" name="Content Placeholder 2">
            <a:extLst>
              <a:ext uri="{FF2B5EF4-FFF2-40B4-BE49-F238E27FC236}">
                <a16:creationId xmlns:a16="http://schemas.microsoft.com/office/drawing/2014/main" id="{24AD1FAB-F49D-6F16-3AC7-3778CDDD6206}"/>
              </a:ext>
            </a:extLst>
          </p:cNvPr>
          <p:cNvSpPr>
            <a:spLocks noGrp="1"/>
          </p:cNvSpPr>
          <p:nvPr>
            <p:ph idx="1"/>
          </p:nvPr>
        </p:nvSpPr>
        <p:spPr>
          <a:xfrm>
            <a:off x="913795" y="2912022"/>
            <a:ext cx="10353762" cy="3714749"/>
          </a:xfrm>
        </p:spPr>
        <p:txBody>
          <a:bodyPr>
            <a:normAutofit/>
          </a:bodyPr>
          <a:lstStyle/>
          <a:p>
            <a:pPr algn="ctr"/>
            <a:r>
              <a:rPr lang="en-GB" sz="3200" dirty="0"/>
              <a:t>The data didn’t include price, so recommendations could change based on further information.</a:t>
            </a:r>
          </a:p>
          <a:p>
            <a:pPr algn="ctr"/>
            <a:r>
              <a:rPr lang="en-GB" sz="3200" dirty="0"/>
              <a:t>Some assumptions were made about the lack of a need for equipment.</a:t>
            </a:r>
          </a:p>
        </p:txBody>
      </p:sp>
    </p:spTree>
    <p:extLst>
      <p:ext uri="{BB962C8B-B14F-4D97-AF65-F5344CB8AC3E}">
        <p14:creationId xmlns:p14="http://schemas.microsoft.com/office/powerpoint/2010/main" val="2536554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547AE-981E-AF2F-AB04-5574DFC6872C}"/>
              </a:ext>
            </a:extLst>
          </p:cNvPr>
          <p:cNvSpPr>
            <a:spLocks noGrp="1"/>
          </p:cNvSpPr>
          <p:nvPr>
            <p:ph type="title"/>
          </p:nvPr>
        </p:nvSpPr>
        <p:spPr/>
        <p:txBody>
          <a:bodyPr/>
          <a:lstStyle/>
          <a:p>
            <a:r>
              <a:rPr lang="en-GB" dirty="0"/>
              <a:t>Any Questions?</a:t>
            </a:r>
          </a:p>
        </p:txBody>
      </p:sp>
      <p:pic>
        <p:nvPicPr>
          <p:cNvPr id="1026" name="Picture 2">
            <a:extLst>
              <a:ext uri="{FF2B5EF4-FFF2-40B4-BE49-F238E27FC236}">
                <a16:creationId xmlns:a16="http://schemas.microsoft.com/office/drawing/2014/main" id="{430B6651-0351-F855-8A6D-84F10919F3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88676" y="1729609"/>
            <a:ext cx="6604000" cy="37147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03CB108-C254-BDCF-5F3D-6F34F484E29C}"/>
              </a:ext>
            </a:extLst>
          </p:cNvPr>
          <p:cNvSpPr txBox="1">
            <a:spLocks/>
          </p:cNvSpPr>
          <p:nvPr/>
        </p:nvSpPr>
        <p:spPr>
          <a:xfrm>
            <a:off x="1255381" y="5191454"/>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dirty="0"/>
              <a:t>Mercedes EQS 450plus</a:t>
            </a:r>
          </a:p>
        </p:txBody>
      </p:sp>
    </p:spTree>
    <p:extLst>
      <p:ext uri="{BB962C8B-B14F-4D97-AF65-F5344CB8AC3E}">
        <p14:creationId xmlns:p14="http://schemas.microsoft.com/office/powerpoint/2010/main" val="1777933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4286092_TF00934815.potx" id="{99D68BEE-E7BF-4669-A4D0-2BE8E5B5C712}" vid="{03005B71-3D4D-4D8C-BEC5-D327E62B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{981B0E67-8E23-4A53-BFAA-EE013485ED37}tf00934815_win32</Template>
  <TotalTime>22</TotalTime>
  <Words>204</Words>
  <Application>Microsoft Office PowerPoint</Application>
  <PresentationFormat>Widescreen</PresentationFormat>
  <Paragraphs>25</Paragraphs>
  <Slides>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Goudy Old Style</vt:lpstr>
      <vt:lpstr>Wingdings 2</vt:lpstr>
      <vt:lpstr>SlateVTI</vt:lpstr>
      <vt:lpstr>Greenwish Ltd Electric Vehicle Recommendation</vt:lpstr>
      <vt:lpstr>The Brief</vt:lpstr>
      <vt:lpstr>The top 5</vt:lpstr>
      <vt:lpstr>PowerPoint Presentation</vt:lpstr>
      <vt:lpstr>PowerPoint Presentation</vt:lpstr>
      <vt:lpstr>PowerPoint Presentation</vt:lpstr>
      <vt:lpstr>Final Recommendation: Mercedes EQS 450plus</vt:lpstr>
      <vt:lpstr>Further Questions</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Greenwish Ltd Electric Vehicle Recommendation</dc:title>
  <dc:creator>Paul B</dc:creator>
  <cp:lastModifiedBy>Paul B</cp:lastModifiedBy>
  <cp:revision>2</cp:revision>
  <dcterms:created xsi:type="dcterms:W3CDTF">2023-07-08T15:05:00Z</dcterms:created>
  <dcterms:modified xsi:type="dcterms:W3CDTF">2023-07-08T15:27:21Z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